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GoogleSlidesCustomDataVersion2">
      <go:slidesCustomData xmlns:go="http://customooxmlschemas.google.com/" r:id="rId7" roundtripDataSignature="AMtx7mi3uIQVNY9lbmPNaZWMug0xfrq72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0" y="695325"/>
            <a:ext cx="0" cy="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4812" cy="41132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:notes"/>
          <p:cNvSpPr txBox="1"/>
          <p:nvPr>
            <p:ph idx="1" type="body"/>
          </p:nvPr>
        </p:nvSpPr>
        <p:spPr>
          <a:xfrm>
            <a:off x="685800" y="4343400"/>
            <a:ext cx="5484812" cy="4113212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1:notes"/>
          <p:cNvSpPr/>
          <p:nvPr>
            <p:ph idx="2" type="sldImg"/>
          </p:nvPr>
        </p:nvSpPr>
        <p:spPr>
          <a:xfrm>
            <a:off x="0" y="695325"/>
            <a:ext cx="0" cy="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seño personalizado">
  <p:cSld name="1_Diseño personalizado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/>
          <p:nvPr>
            <p:ph type="title"/>
          </p:nvPr>
        </p:nvSpPr>
        <p:spPr>
          <a:xfrm>
            <a:off x="101600" y="1555290"/>
            <a:ext cx="8902700" cy="5583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" type="body"/>
          </p:nvPr>
        </p:nvSpPr>
        <p:spPr>
          <a:xfrm>
            <a:off x="101600" y="2426758"/>
            <a:ext cx="495353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342900" lvl="1" marL="9144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4"/>
          <p:cNvSpPr txBox="1"/>
          <p:nvPr>
            <p:ph idx="10" type="dt"/>
          </p:nvPr>
        </p:nvSpPr>
        <p:spPr>
          <a:xfrm>
            <a:off x="101600" y="6496050"/>
            <a:ext cx="1379537" cy="287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4"/>
          <p:cNvSpPr txBox="1"/>
          <p:nvPr>
            <p:ph idx="11" type="ftr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4"/>
          <p:cNvSpPr txBox="1"/>
          <p:nvPr>
            <p:ph idx="12" type="sldNum"/>
          </p:nvPr>
        </p:nvSpPr>
        <p:spPr>
          <a:xfrm>
            <a:off x="8191500" y="6491287"/>
            <a:ext cx="812800" cy="2889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3.png"/><Relationship Id="rId6" Type="http://schemas.openxmlformats.org/officeDocument/2006/relationships/slideLayout" Target="../slideLayouts/slideLayout1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iapositiva Pie.png" id="6" name="Google Shape;6;p1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-12700" y="6418262"/>
            <a:ext cx="9180512" cy="4540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Diapositivas Logo.png" id="7" name="Google Shape;7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875" y="5024437"/>
            <a:ext cx="2663825" cy="18351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Diapositiva Titulo.png" id="8" name="Google Shape;8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81121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Diapositiva logo principal.png" id="9" name="Google Shape;9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019800" y="2706687"/>
            <a:ext cx="2941637" cy="347345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13"/>
          <p:cNvSpPr txBox="1"/>
          <p:nvPr/>
        </p:nvSpPr>
        <p:spPr>
          <a:xfrm>
            <a:off x="2271712" y="6180137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Diapositiva ingsistemas.png" id="11" name="Google Shape;11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862137" y="5349875"/>
            <a:ext cx="3990975" cy="8128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13"/>
          <p:cNvSpPr txBox="1"/>
          <p:nvPr>
            <p:ph idx="1" type="body"/>
          </p:nvPr>
        </p:nvSpPr>
        <p:spPr>
          <a:xfrm>
            <a:off x="101600" y="1444625"/>
            <a:ext cx="89027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3"/>
          <p:cNvSpPr txBox="1"/>
          <p:nvPr>
            <p:ph type="title"/>
          </p:nvPr>
        </p:nvSpPr>
        <p:spPr>
          <a:xfrm>
            <a:off x="101600" y="811212"/>
            <a:ext cx="8902700" cy="44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C0001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C0001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C0001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C0001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C0001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C0001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C0001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C0001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C0001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3"/>
          <p:cNvSpPr txBox="1"/>
          <p:nvPr>
            <p:ph idx="10" type="dt"/>
          </p:nvPr>
        </p:nvSpPr>
        <p:spPr>
          <a:xfrm>
            <a:off x="101600" y="6496050"/>
            <a:ext cx="1379537" cy="287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13"/>
          <p:cNvSpPr txBox="1"/>
          <p:nvPr>
            <p:ph idx="11" type="ftr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13"/>
          <p:cNvSpPr txBox="1"/>
          <p:nvPr>
            <p:ph idx="12" type="sldNum"/>
          </p:nvPr>
        </p:nvSpPr>
        <p:spPr>
          <a:xfrm>
            <a:off x="8191500" y="6491287"/>
            <a:ext cx="812800" cy="2889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"/>
          <p:cNvSpPr txBox="1"/>
          <p:nvPr>
            <p:ph type="title"/>
          </p:nvPr>
        </p:nvSpPr>
        <p:spPr>
          <a:xfrm>
            <a:off x="101600" y="1555750"/>
            <a:ext cx="5294100" cy="129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11"/>
              </a:buClr>
              <a:buSzPts val="2600"/>
              <a:buFont typeface="Bell MT"/>
              <a:buNone/>
            </a:pPr>
            <a:r>
              <a:rPr lang="en-US" sz="3100">
                <a:latin typeface="Arial"/>
                <a:ea typeface="Arial"/>
                <a:cs typeface="Arial"/>
                <a:sym typeface="Arial"/>
              </a:rPr>
              <a:t>TÍTULO</a:t>
            </a:r>
            <a:r>
              <a:rPr lang="en-US" sz="31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>
                <a:latin typeface="Arial"/>
                <a:ea typeface="Arial"/>
                <a:cs typeface="Arial"/>
                <a:sym typeface="Arial"/>
              </a:rPr>
              <a:t>PRESENTACIÓN</a:t>
            </a:r>
            <a:endParaRPr sz="39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1"/>
          <p:cNvSpPr txBox="1"/>
          <p:nvPr/>
        </p:nvSpPr>
        <p:spPr>
          <a:xfrm>
            <a:off x="2555875" y="4437062"/>
            <a:ext cx="2560637" cy="184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1"/>
          <p:cNvSpPr txBox="1"/>
          <p:nvPr/>
        </p:nvSpPr>
        <p:spPr>
          <a:xfrm>
            <a:off x="1187450" y="2960687"/>
            <a:ext cx="4608600" cy="30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2_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2010-09-28T21:20:37Z</dcterms:created>
  <dc:creator>Rosana Diaz</dc:creator>
</cp:coreProperties>
</file>